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04.04.2014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1815480"/>
          </a:xfrm>
        </p:spPr>
        <p:txBody>
          <a:bodyPr/>
          <a:lstStyle/>
          <a:p>
            <a:r>
              <a:rPr lang="ru-RU" dirty="0" smtClean="0"/>
              <a:t>Дидактический материал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832" y="3212976"/>
            <a:ext cx="5474818" cy="2808312"/>
          </a:xfrm>
        </p:spPr>
        <p:txBody>
          <a:bodyPr>
            <a:normAutofit/>
          </a:bodyPr>
          <a:lstStyle/>
          <a:p>
            <a:r>
              <a:rPr lang="ru-RU" dirty="0" smtClean="0"/>
              <a:t>Развитие мелкой моторики пальцев рук на занятиях «оригами» </a:t>
            </a:r>
            <a:endParaRPr lang="ru-RU" i="1" dirty="0" smtClean="0"/>
          </a:p>
          <a:p>
            <a:r>
              <a:rPr lang="ru-RU" dirty="0" smtClean="0"/>
              <a:t>с целью коррекции в речевом и интеллектуальном развитии </a:t>
            </a:r>
            <a:endParaRPr lang="ru-RU" i="1" dirty="0" smtClean="0"/>
          </a:p>
          <a:p>
            <a:r>
              <a:rPr lang="ru-RU" dirty="0" smtClean="0"/>
              <a:t>детей с ограниченными возможностями</a:t>
            </a:r>
          </a:p>
          <a:p>
            <a:r>
              <a:rPr lang="ru-RU" i="1" dirty="0" smtClean="0"/>
              <a:t>Часть </a:t>
            </a:r>
            <a:r>
              <a:rPr lang="ru-RU" i="1" dirty="0" smtClean="0"/>
              <a:t>2</a:t>
            </a:r>
            <a:endParaRPr lang="ru-RU" i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020728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Образцы самостоятельной работы воспитанника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2051" name="Picture 3" descr="C:\Users\Александр\Pictures\img250.jpg"/>
          <p:cNvPicPr>
            <a:picLocks noChangeAspect="1" noChangeArrowheads="1"/>
          </p:cNvPicPr>
          <p:nvPr/>
        </p:nvPicPr>
        <p:blipFill>
          <a:blip r:embed="rId2" cstate="print"/>
          <a:srcRect l="12296" b="4362"/>
          <a:stretch>
            <a:fillRect/>
          </a:stretch>
        </p:blipFill>
        <p:spPr bwMode="auto">
          <a:xfrm>
            <a:off x="6300192" y="1556792"/>
            <a:ext cx="2575006" cy="4032448"/>
          </a:xfrm>
          <a:prstGeom prst="rect">
            <a:avLst/>
          </a:prstGeom>
          <a:noFill/>
        </p:spPr>
      </p:pic>
      <p:pic>
        <p:nvPicPr>
          <p:cNvPr id="2052" name="Picture 4" descr="C:\Users\Александр\Pictures\img249.jpg"/>
          <p:cNvPicPr>
            <a:picLocks noChangeAspect="1" noChangeArrowheads="1"/>
          </p:cNvPicPr>
          <p:nvPr/>
        </p:nvPicPr>
        <p:blipFill>
          <a:blip r:embed="rId3" cstate="print"/>
          <a:srcRect l="12739" b="5156"/>
          <a:stretch>
            <a:fillRect/>
          </a:stretch>
        </p:blipFill>
        <p:spPr bwMode="auto">
          <a:xfrm>
            <a:off x="251520" y="1595715"/>
            <a:ext cx="2736304" cy="3993525"/>
          </a:xfrm>
          <a:prstGeom prst="rect">
            <a:avLst/>
          </a:prstGeom>
          <a:noFill/>
        </p:spPr>
      </p:pic>
      <p:pic>
        <p:nvPicPr>
          <p:cNvPr id="2053" name="Picture 5" descr="C:\Users\Александр\Pictures\img248.jpg"/>
          <p:cNvPicPr>
            <a:picLocks noChangeAspect="1" noChangeArrowheads="1"/>
          </p:cNvPicPr>
          <p:nvPr/>
        </p:nvPicPr>
        <p:blipFill>
          <a:blip r:embed="rId4" cstate="print"/>
          <a:srcRect l="12479" b="3530"/>
          <a:stretch>
            <a:fillRect/>
          </a:stretch>
        </p:blipFill>
        <p:spPr bwMode="auto">
          <a:xfrm>
            <a:off x="3275856" y="1556792"/>
            <a:ext cx="2736304" cy="4040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7704856" cy="576064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</a:rPr>
              <a:t>Образцы  самостоятельной  работы  воспитанника</a:t>
            </a:r>
            <a:endParaRPr lang="ru-RU" sz="2000" dirty="0">
              <a:solidFill>
                <a:schemeClr val="accent1"/>
              </a:solidFill>
            </a:endParaRPr>
          </a:p>
        </p:txBody>
      </p:sp>
      <p:pic>
        <p:nvPicPr>
          <p:cNvPr id="3074" name="Picture 2" descr="C:\Users\Александр\Pictures\img244.jpg"/>
          <p:cNvPicPr>
            <a:picLocks noChangeAspect="1" noChangeArrowheads="1"/>
          </p:cNvPicPr>
          <p:nvPr/>
        </p:nvPicPr>
        <p:blipFill>
          <a:blip r:embed="rId2" cstate="print"/>
          <a:srcRect l="12661" b="6072"/>
          <a:stretch>
            <a:fillRect/>
          </a:stretch>
        </p:blipFill>
        <p:spPr bwMode="auto">
          <a:xfrm>
            <a:off x="319600" y="1052736"/>
            <a:ext cx="3720569" cy="5505772"/>
          </a:xfrm>
          <a:prstGeom prst="rect">
            <a:avLst/>
          </a:prstGeom>
          <a:noFill/>
        </p:spPr>
      </p:pic>
      <p:pic>
        <p:nvPicPr>
          <p:cNvPr id="3075" name="Picture 3" descr="C:\Users\Александр\Pictures\img245.jpg"/>
          <p:cNvPicPr>
            <a:picLocks noChangeAspect="1" noChangeArrowheads="1"/>
          </p:cNvPicPr>
          <p:nvPr/>
        </p:nvPicPr>
        <p:blipFill>
          <a:blip r:embed="rId3" cstate="print"/>
          <a:srcRect l="16039" b="5773"/>
          <a:stretch>
            <a:fillRect/>
          </a:stretch>
        </p:blipFill>
        <p:spPr bwMode="auto">
          <a:xfrm>
            <a:off x="4283968" y="1124744"/>
            <a:ext cx="3528392" cy="54487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20040"/>
            <a:ext cx="7920880" cy="516672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accent1"/>
                </a:solidFill>
              </a:rPr>
              <a:t>Образцы  самостоятельной  работы  воспитанника</a:t>
            </a:r>
            <a:endParaRPr lang="ru-RU" sz="2000" dirty="0"/>
          </a:p>
        </p:txBody>
      </p:sp>
      <p:pic>
        <p:nvPicPr>
          <p:cNvPr id="4" name="Picture 2" descr="C:\Users\Александр\Pictures\img2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7476" b="5600"/>
          <a:stretch>
            <a:fillRect/>
          </a:stretch>
        </p:blipFill>
        <p:spPr bwMode="auto">
          <a:xfrm>
            <a:off x="395536" y="1268760"/>
            <a:ext cx="3600400" cy="5051948"/>
          </a:xfrm>
          <a:prstGeom prst="rect">
            <a:avLst/>
          </a:prstGeom>
          <a:noFill/>
        </p:spPr>
      </p:pic>
      <p:pic>
        <p:nvPicPr>
          <p:cNvPr id="5" name="Picture 4" descr="C:\Users\Александр\Pictures\img246.jpg"/>
          <p:cNvPicPr>
            <a:picLocks noChangeAspect="1" noChangeArrowheads="1"/>
          </p:cNvPicPr>
          <p:nvPr/>
        </p:nvPicPr>
        <p:blipFill>
          <a:blip r:embed="rId3" cstate="print"/>
          <a:srcRect l="15442" b="2039"/>
          <a:stretch>
            <a:fillRect/>
          </a:stretch>
        </p:blipFill>
        <p:spPr bwMode="auto">
          <a:xfrm>
            <a:off x="4283968" y="1340768"/>
            <a:ext cx="3528392" cy="50507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0</TotalTime>
  <Words>38</Words>
  <Application>Microsoft Office PowerPoint</Application>
  <PresentationFormat>Экран (4:3)</PresentationFormat>
  <Paragraphs>8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Изящная</vt:lpstr>
      <vt:lpstr>Дидактический материал</vt:lpstr>
      <vt:lpstr>Образцы самостоятельной работы воспитанника</vt:lpstr>
      <vt:lpstr>Образцы  самостоятельной  работы  воспитанника</vt:lpstr>
      <vt:lpstr>Образцы  самостоятельной  работы  воспитанника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Дидактический материал</dc:title>
  <dc:creator>Наташа</dc:creator>
  <cp:lastModifiedBy>Наташа</cp:lastModifiedBy>
  <cp:revision>1</cp:revision>
  <dcterms:created xsi:type="dcterms:W3CDTF">2014-04-04T17:50:35Z</dcterms:created>
  <dcterms:modified xsi:type="dcterms:W3CDTF">2014-04-04T17:52:37Z</dcterms:modified>
</cp:coreProperties>
</file>